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856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776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6916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8163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3217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3356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444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7850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655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948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1793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7581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458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325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687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093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569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86987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845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59</cp:revision>
  <dcterms:created xsi:type="dcterms:W3CDTF">2021-04-21T07:43:43Z</dcterms:created>
  <dcterms:modified xsi:type="dcterms:W3CDTF">2023-02-11T15:26:27Z</dcterms:modified>
</cp:coreProperties>
</file>